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002E4-974A-6240-AB47-FA5B2C04A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EEDE7-2D2E-6548-8D6C-F1E7EDEEC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B7E2D-876E-6246-9B6F-2E2C9D8A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9120F-7A6F-1143-A473-36940299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D1534-ED79-2048-859A-B16AC95B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786E-ABCF-864D-8E80-749271AB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183EC-4663-FD42-B1D8-F60B1992D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286DD-D8B5-CD4E-B609-05392EDD2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A424D-0EC6-A448-A0A4-4836840A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0F1E8-C81F-BB47-92BB-25CBC96E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4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68500-CF9C-8A45-8D90-39BC23E0A9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FB6A0-E7BB-5046-8F84-87D46ED93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7646D-5D9A-3649-8ACD-7C5FA2FE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8BCA0-E76F-094A-9853-7F8AF54A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677F8-D761-D641-86C5-048DEDFF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7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B7C97-2F75-9947-B019-EDCA9DBD0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02677-AEE9-734D-AE16-8E4597D40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FC0E6-5BF7-F74A-998A-C85BF669E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F466E-A549-E840-BE06-DD336A62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FB56B-7B92-8F4D-9921-D00F4B64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95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FAA3-9A7C-A743-BE33-7CE392BCB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7BFAF-C19B-B84C-8A50-6E45BF5BC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7474B-C3E5-E344-A25E-94E0C75E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5491F-2037-1747-B061-3A27C962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2F346-C0E0-3E4C-8363-34EFD267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4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3C68-F467-E246-9A2B-2BBD0276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6573-2113-FE4E-96D4-085080AE8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ECD4A-3F2B-E145-9F4D-36BF039C4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E4C2A-D91F-1141-8778-8D47392E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8A651-A41D-2D4B-9A06-C1F2A0E2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E1575-4870-5546-9974-AC82834F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3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F8CB-04B4-034A-B09F-5F1A8718D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64E03-CE3F-044B-8C13-DC90089D7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8BE4C-3BB3-6248-8CD3-648C65273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1A020-17AA-0C4A-8A38-ABB573ECA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3085A8-89F4-5D4E-A79E-76EF6B3A7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AAC7D-DA96-EA47-A15E-61E1147B8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6BD3-B67A-DC42-8CD5-07B39BD8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32C9D-4054-624E-B42E-42441BA9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9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82AB-9B37-104E-A107-9DD0590E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7EC95-C5AF-3C43-B118-41AD8191C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A2987-1E0B-1744-9F00-B447466E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013A5-8C2F-4749-BB6A-393D04D5A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C29E0-4FE4-A64A-A187-9B4A9A46B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094E75-B218-1C47-B703-A29F87AA4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4693C-E7BC-9D4D-BE2C-EAA2E03A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7332-F8F8-0349-BE43-9EB70B85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CEBB8-D12E-C943-905D-981AB3D05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44D2A-3151-DC46-AEBB-A64C25EBD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28D3D-3049-0C4B-BC82-B4ED6C83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A6964-73F3-7C48-B138-26D11ABE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40023-9AF0-DA4E-A4E0-CD0B08B6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77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9F05-A4F7-D346-B288-1EE4F2CB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F6DC9-8B71-1040-8125-CB298D83F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A74BF-4526-1D4B-8E5D-FD78E3601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42FC0-21A2-744F-BCD6-5B633B3BF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AB588-3C15-6842-9C64-E2A78758F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185B4-7E4C-7E49-8B26-2BB2CE80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8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C0091A-3FCB-A64C-A7C9-93B02F75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06CE0-E935-6A4C-81F9-5B69526F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38F77-EE5F-3545-845D-E372B0301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90F0C-6A7D-BB4D-9977-BD7368AFB8D2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172BA-EBB8-C242-97C5-6FB644C5F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3A954-C2B5-8C4B-AE58-47E6DE723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728FA-2B75-D14D-96B9-FF593B41A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2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50BC29-E1C2-9B49-9C26-46DE632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57" y="965200"/>
            <a:ext cx="4248038" cy="20602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B129606-B3A6-324A-BBD7-04E3C64F2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52" y="965200"/>
            <a:ext cx="4248038" cy="20602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861B97-7FF7-754C-BCCF-BF4A310C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173" y="3836247"/>
            <a:ext cx="4248038" cy="206029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1483FB-DF8C-AE48-AC4C-46750F1D4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647" y="3836247"/>
            <a:ext cx="4270048" cy="20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55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Shaw</dc:creator>
  <cp:lastModifiedBy>Catherine Shaw</cp:lastModifiedBy>
  <cp:revision>1</cp:revision>
  <dcterms:created xsi:type="dcterms:W3CDTF">2021-02-11T12:37:11Z</dcterms:created>
  <dcterms:modified xsi:type="dcterms:W3CDTF">2021-02-11T12:40:17Z</dcterms:modified>
</cp:coreProperties>
</file>